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8" r:id="rId3"/>
    <p:sldId id="281" r:id="rId4"/>
    <p:sldId id="280" r:id="rId5"/>
    <p:sldId id="282" r:id="rId6"/>
    <p:sldId id="286" r:id="rId7"/>
    <p:sldId id="284" r:id="rId8"/>
    <p:sldId id="285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493" autoAdjust="0"/>
  </p:normalViewPr>
  <p:slideViewPr>
    <p:cSldViewPr snapToGrid="0">
      <p:cViewPr varScale="1">
        <p:scale>
          <a:sx n="94" d="100"/>
          <a:sy n="94" d="100"/>
        </p:scale>
        <p:origin x="660" y="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1D324F-CC3B-4543-857A-A3EA61A78B2A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8484D1-E768-4EAA-9A4D-E8C4562C87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978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videos/air-conditioner-fan-cold-interior-116169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Air Conditioner, Fan, Cold. Free Stock Video - </a:t>
            </a:r>
            <a:r>
              <a:rPr lang="en-US" altLang="zh-TW" dirty="0" err="1">
                <a:hlinkClick r:id="rId3"/>
              </a:rPr>
              <a:t>Pixabay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484D1-E768-4EAA-9A4D-E8C4562C87BF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3400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https://v.ftcdn.net/09/47/08/70/240_F_947087063_8bgOrWHYyQjrmGyBCqgCu4o5QXfO1kAm_ST.mp4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484D1-E768-4EAA-9A4D-E8C4562C87BF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1466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https://v.ftcdn.net/01/96/50/47/240_F_196504766_gaZk0QevrGXYWodEkf9JUq7DG5sj0xGW_ST.mp4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484D1-E768-4EAA-9A4D-E8C4562C87B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1013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https://v.ftcdn.net/08/53/66/79/240_F_853667988_Ir82K48Gac9otIpxBn6mR2rMDEQKhNk8_ST.mp4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484D1-E768-4EAA-9A4D-E8C4562C87BF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9784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https://v.ftcdn.net/06/91/59/06/240_F_691590611_RTMNIaXTFesMDdlVebNcrcY2zVwHuCKG_ST.mp4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484D1-E768-4EAA-9A4D-E8C4562C87BF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4822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https://v.ftcdn.net/08/12/53/77/240_F_812537788_8UUzOoED8JaxVtEj4IXStBqnuV7zrIiF_ST.mp4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484D1-E768-4EAA-9A4D-E8C4562C87BF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1699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https://v.ftcdn.net/04/11/53/14/240_F_411531441_UC8dW6K1t2HDTzltynOQyBZvgJFK4Z3O_ST.mp4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484D1-E768-4EAA-9A4D-E8C4562C87BF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6738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https://v.ftcdn.net/07/93/02/24/240_F_793022444_HraQDFgZRZAUYeR03aszWEzAf6LJOKxO_ST.mp4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484D1-E768-4EAA-9A4D-E8C4562C87BF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7914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5E04E6-6FFB-4936-AEE7-DBCF70D408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3C0453A-B036-47F0-9FED-3142A0D8D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A8C210-5295-4D91-94B1-823AE9764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3230D13-9282-483E-9857-2318C4EAB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CAE2BBC-DCD2-4549-8352-8CBC6357C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1205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836FB4-F2E7-4466-A22B-DAD5C67C0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A8637EA-82CD-4D0C-BE61-2145E83D6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466E30-6B73-4A03-A80E-C81C7A5D3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449A59-A85D-4C2D-AFCC-3D250B89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FCFB38-FBBE-476C-A43E-354CE5628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3506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32775A1-5FA9-4859-9547-2FEB6C04C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B31C11F-2A6B-4BD5-BC12-236835144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919794-E809-4E80-8BB6-B980135E4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6382BD-5DA5-4CD7-8CE7-3A46348EB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5DD5A0-2EE7-4225-AA27-9D25F9D9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956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A7B444-8B4C-494B-8B46-B628631D3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425B62-82CC-48AB-9728-10EBF22FB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AE2A79-C0EE-4D7D-9C36-94599E6CC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0B68EA-38CD-49E8-B893-BFFB20F13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B5CE12-52AD-4DAD-AA0D-281EA2419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4613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129062-EF24-424F-A344-E8D8547C1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83DD46B-1A9D-49FC-8D88-E44FD08E4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952507D-B919-4FAA-9282-8E5049B00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3B059F5-F7D7-4BA7-8DBA-C1E776F56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373CCB-9112-4680-AA31-B1F3A07DA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6559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4CD46E-C536-4FDC-A7F3-45787CE2F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ABEEC7D-D90B-447C-AE01-E252E0E843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811593-A9E7-4801-A19B-55460745AD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CD05FFA-AE23-49E5-8B27-4B48A4DF6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45A1F77-9DC7-44D8-8EA9-2B4DC04EB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7D882F9-52C5-4CD9-AFD7-E38E33D3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5892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B84E3E-49FF-4E2D-A8A3-2D6F8A3DF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AF46FC8-4503-4282-9654-8B79819F4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1396593-8159-4A07-B920-3951E03362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4B8C3B5-22C7-4783-8A1B-2F219EF989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3AA6B92-7353-4D0C-887D-A9C8E7091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A935F3-AA2A-4346-A83F-8C597019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AC4D8EB-93EF-40CD-B07E-361265F71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BEA5669-BF75-4AEE-98E8-289FCBAC1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8931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62FE7D-468E-4E53-BE89-3CCE9E02F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47CC1B0-F9B3-4C06-9513-B2572D9B4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E257A8E-8EA5-466E-8979-836A29CDD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F0766A1-8189-49ED-8D41-6D58A78BC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3506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B7D7FA2-F3CE-4F30-A440-9211EA5C9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615C7DC-0ACE-43ED-BA7D-D173848FC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A0FBC4-0D81-4444-B699-8C830C0E9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6279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ED6DCB-5FD5-489F-AF52-1DF4EDE80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C89AB9-DD59-419A-8693-1A97277D7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3E45D12-2F5A-473E-AA86-68E3581BB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FCDF66-D401-4D07-9F57-A1D914CE8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1168F72-D3DA-47C4-B9B3-65506DF38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4DBFF1A-4588-4668-B36B-EDD30FBD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4815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DAF9F8-EEB2-4064-9B71-D8A7407E1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5019082-B31A-4FD2-A650-502E560707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97CD609-04DE-4664-8E5C-A4DB0EFD3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2B7F915-8BC5-448D-BFA8-5079E32D1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2A784ED-AB81-4574-A31F-59B359EFC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C6DE310-DC6E-4EA0-9A6A-207C0ED84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1831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E63D39C-6E67-4DE9-8E8C-6BA6C4BDC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BA74E4B-72B0-4ABA-B914-5B309E0D3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AFFD242-4594-4FC6-8A26-C97AB89CD7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68329-A834-4F93-909B-1C3B62D51402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4E3A25C-CFF8-446C-B3BD-FEDFD260D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C22716-190A-40C6-A227-62018FABE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3F5CE-34E2-4BD6-882D-8E1D9C7C79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92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ov"/><Relationship Id="rId1" Type="http://schemas.microsoft.com/office/2007/relationships/media" Target="../media/media7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ov"/><Relationship Id="rId1" Type="http://schemas.microsoft.com/office/2007/relationships/media" Target="../media/media8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16169-707404592_small">
            <a:hlinkClick r:id="" action="ppaction://media"/>
            <a:extLst>
              <a:ext uri="{FF2B5EF4-FFF2-40B4-BE49-F238E27FC236}">
                <a16:creationId xmlns:a16="http://schemas.microsoft.com/office/drawing/2014/main" id="{B8C20A55-0BEF-492E-94BF-F5A0654E58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A3F59DD6-4B2C-42FC-98AA-1B2B87D93B2D}"/>
              </a:ext>
            </a:extLst>
          </p:cNvPr>
          <p:cNvSpPr txBox="1">
            <a:spLocks/>
          </p:cNvSpPr>
          <p:nvPr/>
        </p:nvSpPr>
        <p:spPr>
          <a:xfrm>
            <a:off x="612568" y="771895"/>
            <a:ext cx="2891642" cy="1051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4800" dirty="0">
                <a:solidFill>
                  <a:schemeClr val="bg1"/>
                </a:solidFill>
              </a:rPr>
              <a:t>職場故事</a:t>
            </a: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3DEF37A0-09CB-4537-9A99-C661B1477514}"/>
              </a:ext>
            </a:extLst>
          </p:cNvPr>
          <p:cNvSpPr txBox="1">
            <a:spLocks/>
          </p:cNvSpPr>
          <p:nvPr/>
        </p:nvSpPr>
        <p:spPr>
          <a:xfrm>
            <a:off x="0" y="1823666"/>
            <a:ext cx="4116779" cy="834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4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Animaze</a:t>
            </a:r>
            <a:r>
              <a:rPr lang="en-US" altLang="zh-TW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TW" alt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960B2C97-BEB4-4122-B7E7-AEE6C9287844}"/>
              </a:ext>
            </a:extLst>
          </p:cNvPr>
          <p:cNvSpPr txBox="1">
            <a:spLocks/>
          </p:cNvSpPr>
          <p:nvPr/>
        </p:nvSpPr>
        <p:spPr>
          <a:xfrm>
            <a:off x="9684328" y="1293868"/>
            <a:ext cx="1329046" cy="4270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4800" dirty="0">
                <a:solidFill>
                  <a:schemeClr val="bg1"/>
                </a:solidFill>
              </a:rPr>
              <a:t>技術的淬鍊</a:t>
            </a:r>
          </a:p>
        </p:txBody>
      </p:sp>
    </p:spTree>
    <p:extLst>
      <p:ext uri="{BB962C8B-B14F-4D97-AF65-F5344CB8AC3E}">
        <p14:creationId xmlns:p14="http://schemas.microsoft.com/office/powerpoint/2010/main" val="3452813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obeStock_947087063_Video_HD_Preview">
            <a:hlinkClick r:id="" action="ppaction://media"/>
            <a:extLst>
              <a:ext uri="{FF2B5EF4-FFF2-40B4-BE49-F238E27FC236}">
                <a16:creationId xmlns:a16="http://schemas.microsoft.com/office/drawing/2014/main" id="{1220BF5A-DAA6-4011-B94D-C1FF6E21E1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288BB029-E3FE-4213-AD64-413292165C93}"/>
              </a:ext>
            </a:extLst>
          </p:cNvPr>
          <p:cNvSpPr txBox="1">
            <a:spLocks/>
          </p:cNvSpPr>
          <p:nvPr/>
        </p:nvSpPr>
        <p:spPr>
          <a:xfrm>
            <a:off x="10280650" y="152400"/>
            <a:ext cx="1797050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zh-TW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324388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dobeStock_196504766_Video_HD_Preview">
            <a:hlinkClick r:id="" action="ppaction://media"/>
            <a:extLst>
              <a:ext uri="{FF2B5EF4-FFF2-40B4-BE49-F238E27FC236}">
                <a16:creationId xmlns:a16="http://schemas.microsoft.com/office/drawing/2014/main" id="{52F5DD71-036E-46EE-9783-232F3E9A5D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316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28577FE-611B-4721-9547-A1B41B963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52400"/>
            <a:ext cx="1797050" cy="681037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zh-TW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4053181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obeStock_853667988_Video_HD_Preview">
            <a:hlinkClick r:id="" action="ppaction://media"/>
            <a:extLst>
              <a:ext uri="{FF2B5EF4-FFF2-40B4-BE49-F238E27FC236}">
                <a16:creationId xmlns:a16="http://schemas.microsoft.com/office/drawing/2014/main" id="{9C9318ED-0D72-49F6-9376-93511BE0CE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8885AFCB-33A4-44FE-B46D-C255DE5F0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52400"/>
            <a:ext cx="1797050" cy="681037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zh-TW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9635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obeStock_691590611_Video_HD_Preview">
            <a:hlinkClick r:id="" action="ppaction://media"/>
            <a:extLst>
              <a:ext uri="{FF2B5EF4-FFF2-40B4-BE49-F238E27FC236}">
                <a16:creationId xmlns:a16="http://schemas.microsoft.com/office/drawing/2014/main" id="{CE0F724E-1341-4DDC-B406-743D8D9261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28577FE-611B-4721-9547-A1B41B963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52400"/>
            <a:ext cx="1797050" cy="681037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zh-TW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1888897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obeStock_812537788_Video_HD_Preview">
            <a:hlinkClick r:id="" action="ppaction://media"/>
            <a:extLst>
              <a:ext uri="{FF2B5EF4-FFF2-40B4-BE49-F238E27FC236}">
                <a16:creationId xmlns:a16="http://schemas.microsoft.com/office/drawing/2014/main" id="{2B8B61C1-CF33-43BE-B342-61B69B1A69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316"/>
            <a:ext cx="12192000" cy="6858000"/>
          </a:xfrm>
          <a:prstGeom prst="rect">
            <a:avLst/>
          </a:prstGeom>
        </p:spPr>
      </p:pic>
      <p:sp>
        <p:nvSpPr>
          <p:cNvPr id="9" name="標題 1">
            <a:extLst>
              <a:ext uri="{FF2B5EF4-FFF2-40B4-BE49-F238E27FC236}">
                <a16:creationId xmlns:a16="http://schemas.microsoft.com/office/drawing/2014/main" id="{1D8C28A8-3D30-4B5E-B63C-62EE20A51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52400"/>
            <a:ext cx="1797050" cy="681037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zh-TW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55592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obeStock_411531441_Video_HD_Preview">
            <a:hlinkClick r:id="" action="ppaction://media"/>
            <a:extLst>
              <a:ext uri="{FF2B5EF4-FFF2-40B4-BE49-F238E27FC236}">
                <a16:creationId xmlns:a16="http://schemas.microsoft.com/office/drawing/2014/main" id="{42817060-4AB6-4DE1-8839-20E0B01561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538B6025-6F9D-433B-8A3C-B31652D8EB49}"/>
              </a:ext>
            </a:extLst>
          </p:cNvPr>
          <p:cNvSpPr txBox="1">
            <a:spLocks/>
          </p:cNvSpPr>
          <p:nvPr/>
        </p:nvSpPr>
        <p:spPr>
          <a:xfrm>
            <a:off x="10280650" y="152400"/>
            <a:ext cx="1797050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zh-TW" alt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轉彎</a:t>
            </a:r>
            <a:endParaRPr lang="zh-TW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46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obeStock_793022444_Video_HD_Preview">
            <a:hlinkClick r:id="" action="ppaction://media"/>
            <a:extLst>
              <a:ext uri="{FF2B5EF4-FFF2-40B4-BE49-F238E27FC236}">
                <a16:creationId xmlns:a16="http://schemas.microsoft.com/office/drawing/2014/main" id="{24660ED4-1A44-42D8-9655-D314B1D631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28577FE-611B-4721-9547-A1B41B963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52400"/>
            <a:ext cx="1797050" cy="681037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zh-TW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373087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>
        <a:scene3d>
          <a:camera prst="isometricOffAxis1Right"/>
          <a:lightRig rig="threePt" dir="t"/>
        </a:scene3d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180</Words>
  <Application>Microsoft Office PowerPoint</Application>
  <PresentationFormat>寬螢幕</PresentationFormat>
  <Paragraphs>26</Paragraphs>
  <Slides>8</Slides>
  <Notes>8</Notes>
  <HiddenSlides>0</HiddenSlides>
  <MMClips>8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2. 阻礙</vt:lpstr>
      <vt:lpstr>3. 努力</vt:lpstr>
      <vt:lpstr>4. 結果</vt:lpstr>
      <vt:lpstr>5. 意外</vt:lpstr>
      <vt:lpstr>PowerPoint 簡報</vt:lpstr>
      <vt:lpstr>7. 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自我介紹</dc:title>
  <dc:creator>韋 王</dc:creator>
  <cp:lastModifiedBy>韋 王</cp:lastModifiedBy>
  <cp:revision>92</cp:revision>
  <dcterms:created xsi:type="dcterms:W3CDTF">2024-09-29T02:47:56Z</dcterms:created>
  <dcterms:modified xsi:type="dcterms:W3CDTF">2024-10-21T14:03:57Z</dcterms:modified>
</cp:coreProperties>
</file>

<file path=docProps/thumbnail.jpeg>
</file>